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4" r:id="rId5"/>
    <p:sldId id="263" r:id="rId6"/>
    <p:sldId id="279" r:id="rId7"/>
    <p:sldId id="259" r:id="rId8"/>
    <p:sldId id="266" r:id="rId9"/>
    <p:sldId id="267" r:id="rId10"/>
    <p:sldId id="262" r:id="rId11"/>
    <p:sldId id="270" r:id="rId12"/>
    <p:sldId id="287" r:id="rId13"/>
    <p:sldId id="278" r:id="rId14"/>
    <p:sldId id="290" r:id="rId15"/>
    <p:sldId id="260" r:id="rId16"/>
    <p:sldId id="269" r:id="rId17"/>
    <p:sldId id="261" r:id="rId18"/>
    <p:sldId id="268" r:id="rId19"/>
    <p:sldId id="286" r:id="rId20"/>
    <p:sldId id="265" r:id="rId21"/>
    <p:sldId id="28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81" r:id="rId30"/>
    <p:sldId id="282" r:id="rId31"/>
    <p:sldId id="289" r:id="rId32"/>
    <p:sldId id="291" r:id="rId33"/>
    <p:sldId id="283" r:id="rId34"/>
    <p:sldId id="284" r:id="rId35"/>
    <p:sldId id="285" r:id="rId36"/>
    <p:sldId id="28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08" y="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0" y="1794935"/>
            <a:ext cx="5941143" cy="182809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ПРЕПОДАВАТЕЛИ ГКЦ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6013152" cy="1524000"/>
          </a:xfr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l-GR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ΚΑΘΗΓΗΤΈΣ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ΜΑΣ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290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81" y="1700808"/>
            <a:ext cx="3467877" cy="26009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43608" y="1054477"/>
            <a:ext cx="3240360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Бондаренко Василий Юрьевич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5229200"/>
            <a:ext cx="4536504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Βασίλιος </a:t>
            </a:r>
            <a:r>
              <a:rPr lang="el-GR" sz="2800" b="1" dirty="0" smtClean="0">
                <a:solidFill>
                  <a:srgbClr val="C00000"/>
                </a:solidFill>
                <a:latin typeface="+mj-lt"/>
              </a:rPr>
              <a:t>Μπονταρένκο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715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4" y="1124744"/>
            <a:ext cx="2050398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283968" y="1127178"/>
            <a:ext cx="3168352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Анастасия Александровна Жихарева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7234" y="5013176"/>
            <a:ext cx="3672408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C00000"/>
                </a:solidFill>
                <a:latin typeface="+mj-lt"/>
              </a:rPr>
              <a:t>Αναστασία</a:t>
            </a:r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l-GR" sz="2800" b="1" dirty="0" smtClean="0">
                <a:solidFill>
                  <a:srgbClr val="C00000"/>
                </a:solidFill>
                <a:latin typeface="+mj-lt"/>
              </a:rPr>
              <a:t>Ζίχαρεβα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1238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00808"/>
            <a:ext cx="4057256" cy="269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35696" y="980728"/>
            <a:ext cx="5787097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Сергей Владимирович Рыбаков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5085184"/>
            <a:ext cx="5184576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Σεργκέι Ριμπακόβ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0714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12776"/>
            <a:ext cx="2295897" cy="265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427984" y="1412776"/>
            <a:ext cx="3600400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Мария Владимировна Гринберг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984" y="4293096"/>
            <a:ext cx="360040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Μαρία Γκρίνμπεργκ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6295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340768"/>
            <a:ext cx="3220608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835696" y="842697"/>
            <a:ext cx="5040560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Петрос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Калогеропулос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7122" y="5608715"/>
            <a:ext cx="4752528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</a:rPr>
              <a:t>Πέτρος Καλογερόπουλος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03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onya\Desktop\ГКЦ 2015\2016 год\10 летие\Презентация преподаватели ГКЦ\Презентация преподаватели ГКЦ\Г.В.Червинский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7914"/>
            <a:ext cx="3517392" cy="5346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971600" y="1052736"/>
            <a:ext cx="3456384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ГЕОРГИЙ ВЛАДИМИРОВИЧ ЧЕРВИНСКИЙ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4941168"/>
            <a:ext cx="3024336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Γκεόργκι Τσερβίνσκι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2968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93" y="1052736"/>
            <a:ext cx="4680038" cy="3119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012160" y="1124744"/>
            <a:ext cx="1974067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</a:rPr>
              <a:t>Татьяна Черная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4941168"/>
            <a:ext cx="3355919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+mj-lt"/>
              </a:rPr>
              <a:t>Τατιάνα Τσόρναγια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7328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onya\Desktop\ГКЦ 2015\2016 год\10 летие\Презентация преподаватели ГКЦ\Презентация преподаватели ГКЦ\Режиссер Г.Панагопулос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7" b="14865"/>
          <a:stretch/>
        </p:blipFill>
        <p:spPr bwMode="auto">
          <a:xfrm>
            <a:off x="3169557" y="769965"/>
            <a:ext cx="4968511" cy="35951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995936" y="5229200"/>
            <a:ext cx="4111447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Γιώργος Παναγόπουλος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6989" y="1203283"/>
            <a:ext cx="2464329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Йоргос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Панагопулос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3967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412776"/>
            <a:ext cx="5184575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42996" y="636210"/>
            <a:ext cx="5040560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Ольга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Танчева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2387" y="5373216"/>
            <a:ext cx="50405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Όλγα Τάντσεβα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2931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74" y="1657693"/>
            <a:ext cx="4028161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51920" y="836712"/>
            <a:ext cx="3463640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Инесса </a:t>
            </a:r>
            <a:r>
              <a:rPr lang="ru-RU" sz="2800" b="1" dirty="0" err="1">
                <a:solidFill>
                  <a:srgbClr val="002060"/>
                </a:solidFill>
                <a:latin typeface="+mj-lt"/>
              </a:rPr>
              <a:t>Эфремиду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5229200"/>
            <a:ext cx="3384376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Ινέσσα Εφρεμίδου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4271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nya\Desktop\ГКЦ 2015\2016 год\10 летие\Презентация преподаватели ГКЦ\Презентация преподаватели ГКЦ\Белецка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r="27084"/>
          <a:stretch/>
        </p:blipFill>
        <p:spPr bwMode="auto">
          <a:xfrm>
            <a:off x="1556672" y="1052736"/>
            <a:ext cx="3506510" cy="47175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292080" y="4581128"/>
            <a:ext cx="2765186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Ειρήνη Μπελέτσκαγια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1124744"/>
            <a:ext cx="2952328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ИРИНА ГЕОРГИЕВНА БЕЛЕЦКАЯ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5606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196752"/>
            <a:ext cx="4608512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796136" y="1196752"/>
            <a:ext cx="2592288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Наталья Борисовна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Абгарян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5013176"/>
            <a:ext cx="4032448" cy="123110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Νατάλια</a:t>
            </a:r>
          </a:p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Αμπγκαριάν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3171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4940314"/>
            <a:ext cx="3107004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+mj-lt"/>
              </a:rPr>
              <a:t>Διάνα Ιωακειμίδη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908720"/>
            <a:ext cx="3326808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Диана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Парисовна</a:t>
            </a:r>
            <a:endParaRPr lang="ru-RU" sz="2800" b="1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+mj-lt"/>
              </a:rPr>
              <a:t>Иоакеимиди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44007"/>
            <a:ext cx="2664296" cy="4157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5039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088" y="1124744"/>
            <a:ext cx="2414444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София Витальевна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Полихрониду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304" r="13573" b="2191"/>
          <a:stretch/>
        </p:blipFill>
        <p:spPr>
          <a:xfrm>
            <a:off x="1115616" y="1124744"/>
            <a:ext cx="3024336" cy="32133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076056" y="4581128"/>
            <a:ext cx="2952328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Σοφία Πολυχρονίδου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0923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77" y="1268760"/>
            <a:ext cx="422447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1196752"/>
            <a:ext cx="2808312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+mj-lt"/>
              </a:rPr>
              <a:t>Димитриос Куюмтзоглу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5157192"/>
            <a:ext cx="3168352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Δημήτριος Κουγιουμτζόγλου</a:t>
            </a:r>
            <a:r>
              <a:rPr lang="el-GR" sz="28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6194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80728"/>
            <a:ext cx="44284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2567940" cy="2663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42023" y="5489649"/>
            <a:ext cx="3969548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+mj-lt"/>
              </a:rPr>
              <a:t>Νίκος Ανδριανόπουλος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023" y="4365104"/>
            <a:ext cx="3996151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Никос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Андрианопулос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644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4412599" cy="331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42440" y="4437112"/>
            <a:ext cx="5053115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latin typeface="+mj-lt"/>
              </a:rPr>
              <a:t>Хрисула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 Стелла-</a:t>
            </a:r>
            <a:r>
              <a:rPr lang="ru-RU" sz="2800" b="1" dirty="0" err="1">
                <a:solidFill>
                  <a:srgbClr val="002060"/>
                </a:solidFill>
                <a:latin typeface="+mj-lt"/>
              </a:rPr>
              <a:t>Вулгараки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42439" y="5197570"/>
            <a:ext cx="5969921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Χρυσούλα Στέλλα-Βουλγαράκη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8171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052736"/>
            <a:ext cx="6086538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Константи</a:t>
            </a:r>
            <a:r>
              <a:rPr lang="ru-RU" sz="2800" b="1" dirty="0" err="1">
                <a:solidFill>
                  <a:srgbClr val="002060"/>
                </a:solidFill>
                <a:latin typeface="+mj-lt"/>
              </a:rPr>
              <a:t>а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+mj-lt"/>
              </a:rPr>
              <a:t>Цониду-Карабадзаки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911"/>
          <a:stretch/>
        </p:blipFill>
        <p:spPr>
          <a:xfrm>
            <a:off x="1717610" y="1916832"/>
            <a:ext cx="2376264" cy="342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47664" y="5333033"/>
            <a:ext cx="6598806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Κωνσταντίας Τσονίδου-Καραμπατζάκη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7974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908720"/>
            <a:ext cx="460851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Елена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Глар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72816"/>
            <a:ext cx="4490913" cy="340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915816" y="5589239"/>
            <a:ext cx="4464496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Έλενα Γκλαρ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3601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38436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292080" y="4221088"/>
            <a:ext cx="252028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C00000"/>
                </a:solidFill>
                <a:latin typeface="+mj-lt"/>
              </a:rPr>
              <a:t>Άννα</a:t>
            </a:r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l-GR" sz="2800" b="1" dirty="0" smtClean="0">
                <a:solidFill>
                  <a:srgbClr val="C00000"/>
                </a:solidFill>
                <a:latin typeface="+mj-lt"/>
              </a:rPr>
              <a:t>Σοσνινά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1052737"/>
            <a:ext cx="3312368" cy="144015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Анна Александровна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Соснина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8908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628" y="1052736"/>
            <a:ext cx="2637292" cy="36376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0" y="1196752"/>
            <a:ext cx="3312368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</a:rPr>
              <a:t>Анна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Ульянова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4690380"/>
            <a:ext cx="2628807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Άννα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el-GR" sz="2800" b="1" dirty="0" smtClean="0">
                <a:solidFill>
                  <a:srgbClr val="C00000"/>
                </a:solidFill>
                <a:latin typeface="+mj-lt"/>
              </a:rPr>
              <a:t>Ουλγιάνοβα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9219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4" t="36250" r="38161"/>
          <a:stretch/>
        </p:blipFill>
        <p:spPr bwMode="auto">
          <a:xfrm>
            <a:off x="1385769" y="1124744"/>
            <a:ext cx="2909140" cy="4196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16016" y="4797152"/>
            <a:ext cx="3024335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Σουτύρινα Άλλα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268760"/>
            <a:ext cx="3456384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Алла Павловна 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Сутырина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3389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992504"/>
            <a:ext cx="3896949" cy="2922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347864" y="816340"/>
            <a:ext cx="457200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</a:rPr>
              <a:t>Наталья 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Владимировна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Митрофанова-Сталь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7864" y="5157192"/>
            <a:ext cx="4248472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Νατάλια Μιτροφάνοβα-Στάλ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9937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700808"/>
            <a:ext cx="2956718" cy="332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779912" y="5445224"/>
            <a:ext cx="3744416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Αικατερίνη Μιχάνινα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908720"/>
            <a:ext cx="4464496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Екатерина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Минахина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6517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908720"/>
            <a:ext cx="3160930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Михаил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Аргирис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170" y="1788420"/>
            <a:ext cx="4003627" cy="300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03237" y="5157192"/>
            <a:ext cx="3069495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+mj-lt"/>
              </a:rPr>
              <a:t>Αργύριος Μιχαήλ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5527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908720"/>
            <a:ext cx="3578608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latin typeface="+mj-lt"/>
              </a:rPr>
              <a:t>Димитрис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+mj-lt"/>
              </a:rPr>
              <a:t>Кирьяку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556792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47664" y="5373216"/>
            <a:ext cx="3816424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l-GR" sz="2800" b="1">
                <a:solidFill>
                  <a:srgbClr val="C00000"/>
                </a:solidFill>
                <a:latin typeface="+mj-lt"/>
              </a:rPr>
              <a:t>Δημήτρης Κυριακού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5302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56792"/>
            <a:ext cx="4298826" cy="322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43808" y="5085184"/>
            <a:ext cx="2223368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C00000"/>
                </a:solidFill>
                <a:latin typeface="+mj-lt"/>
              </a:rPr>
              <a:t>Όλγα </a:t>
            </a:r>
            <a:r>
              <a:rPr lang="el-GR" sz="2800" b="1" dirty="0">
                <a:solidFill>
                  <a:srgbClr val="C00000"/>
                </a:solidFill>
                <a:latin typeface="+mj-lt"/>
              </a:rPr>
              <a:t>Κραβτσόβα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883703"/>
            <a:ext cx="417646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Ольга Кравцова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7813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5157192"/>
            <a:ext cx="4595297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+mj-lt"/>
              </a:rPr>
              <a:t>Αλεξάνδρα Γκορμπατσόβα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4609" y="980728"/>
            <a:ext cx="4752528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Александра Горбачева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86870"/>
            <a:ext cx="2618458" cy="3488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822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672074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64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3994493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364088" y="1268760"/>
            <a:ext cx="2880320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Анна Александровна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Бечина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3825" y="4869160"/>
            <a:ext cx="2306207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>
                <a:solidFill>
                  <a:srgbClr val="C00000"/>
                </a:solidFill>
                <a:latin typeface="+mj-lt"/>
              </a:rPr>
              <a:t>Άννα Μπέτσινα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2152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3219822" cy="42930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608004" y="4391725"/>
            <a:ext cx="3528392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Ντινάρα Γκαντζικερίμοβα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1052736"/>
            <a:ext cx="3312368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Динара </a:t>
            </a:r>
            <a:r>
              <a:rPr lang="ru-RU" sz="2800" dirty="0" err="1" smtClean="0">
                <a:solidFill>
                  <a:srgbClr val="002060"/>
                </a:solidFill>
                <a:latin typeface="+mj-lt"/>
              </a:rPr>
              <a:t>Абдукеримовна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Гаджикеримова</a:t>
            </a:r>
          </a:p>
        </p:txBody>
      </p:sp>
    </p:spTree>
    <p:extLst>
      <p:ext uri="{BB962C8B-B14F-4D97-AF65-F5344CB8AC3E}">
        <p14:creationId xmlns:p14="http://schemas.microsoft.com/office/powerpoint/2010/main" val="1581449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340768"/>
            <a:ext cx="2376264" cy="3516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1079158"/>
            <a:ext cx="3460499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Алексей Юльевич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Гришин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5665" y="5013176"/>
            <a:ext cx="3744416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>
                <a:solidFill>
                  <a:srgbClr val="C00000"/>
                </a:solidFill>
                <a:latin typeface="+mj-lt"/>
              </a:rPr>
              <a:t>Αλεξέι Γκρίσιν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2405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onya\Desktop\ГКЦ 2015\2016 год\10 летие\Презентация преподаватели ГКЦ\Презентация преподаватели ГКЦ\Онуфриева Елизаве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3975906" cy="5301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019514" y="5157192"/>
            <a:ext cx="3224894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Ελισάβετ Ονουφρίεβα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0072" y="980728"/>
            <a:ext cx="3024336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Елизавета Сергеевна Онуфриева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8016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12776"/>
            <a:ext cx="4463988" cy="29759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71600" y="1124744"/>
            <a:ext cx="2592288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Дмитрий Алексеевич Гришин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5085184"/>
            <a:ext cx="3672408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+mj-lt"/>
              </a:rPr>
              <a:t>Δημήτριος Γκρίσιν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0257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2949792" cy="3933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716016" y="1268760"/>
            <a:ext cx="3384376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Александра Александровна Дудникова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5013176"/>
            <a:ext cx="3384376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800" b="1">
                <a:solidFill>
                  <a:srgbClr val="C00000"/>
                </a:solidFill>
                <a:latin typeface="+mj-lt"/>
              </a:rPr>
              <a:t>Αλεξάνδρα  Ντούντνικοβα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06482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455</TotalTime>
  <Words>160</Words>
  <Application>Microsoft Office PowerPoint</Application>
  <PresentationFormat>Экран (4:3)</PresentationFormat>
  <Paragraphs>79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Brush Script MT</vt:lpstr>
      <vt:lpstr>Constantia</vt:lpstr>
      <vt:lpstr>Franklin Gothic Book</vt:lpstr>
      <vt:lpstr>Rage Italic</vt:lpstr>
      <vt:lpstr>Кнопка</vt:lpstr>
      <vt:lpstr>ПРЕПОДАВАТЕЛИ ГКЦ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ПРЕПОДАВАТЕЛИ ГКЦ</dc:title>
  <dc:creator>Bonya</dc:creator>
  <cp:lastModifiedBy>Пользователь</cp:lastModifiedBy>
  <cp:revision>26</cp:revision>
  <dcterms:created xsi:type="dcterms:W3CDTF">2016-02-29T08:30:24Z</dcterms:created>
  <dcterms:modified xsi:type="dcterms:W3CDTF">2016-03-05T11:31:24Z</dcterms:modified>
</cp:coreProperties>
</file>